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D1286-5964-4C01-BDB5-F417D5D8F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0479A0-101B-09F4-CD45-A5D6007744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68E02-AB1C-48E9-E4FB-44363E024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CE78-D6C7-4E6D-AF36-72BC5F9EF3BD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A4277-ECED-8FE4-11BF-FD9C567C6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C202F-6AD2-99B9-F348-E1DF94BEC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FE35-47E8-4C05-A351-A584060A1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60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B62FE-DFD1-BA7D-8B9F-3FA72AD6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117724-FF9E-898F-FACA-5E655428FB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086BE-5D89-368B-1191-84E379F6B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CE78-D6C7-4E6D-AF36-72BC5F9EF3BD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3375F-442F-B0DE-ACD0-60520FCA4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236A7-B997-1384-5452-0BBC42CA3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FE35-47E8-4C05-A351-A584060A1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67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CE8651-D667-EA45-BA70-CAF0216E72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86F9A2-2BDB-B261-A12D-783866167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4DFC7-59B6-0EAC-6DF5-C431898D0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CE78-D6C7-4E6D-AF36-72BC5F9EF3BD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79A07-4EFF-102D-D887-15009D7EB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55163-A7E7-C507-B545-DE99C58EF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FE35-47E8-4C05-A351-A584060A1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1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9571F-A101-AD14-9A45-210C904B8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9BECA-5EBF-6D8A-C872-60D366599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EECDF-A986-7A50-F092-654772162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CE78-D6C7-4E6D-AF36-72BC5F9EF3BD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A0D84-5FA7-BF90-AA36-9AB7D0BAE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701BD-5D7F-2ECB-AE46-7B976129C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FE35-47E8-4C05-A351-A584060A1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09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1FA7F-9652-C2CA-51F1-F1CCF0EFF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47BD9-9B7C-FD04-3ED1-D0638D194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C06AD-C741-2459-CF4B-024EC6087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CE78-D6C7-4E6D-AF36-72BC5F9EF3BD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BDD07-BD08-E1B0-A7F3-36F565E97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A7D96-AD2B-8C31-6420-4BAEFD336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FE35-47E8-4C05-A351-A584060A1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34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79A2-4D66-2891-6A06-4B542DB7A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57B8D-A33B-42E7-F8ED-7E096D257F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F82E56-FB3D-35D5-A67D-18928C6539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8613A0-6A78-D575-E7E9-1044CEDB8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CE78-D6C7-4E6D-AF36-72BC5F9EF3BD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C80F4-1EE3-A7B1-8D89-D785D32E2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0098A-D291-DCC4-9D6E-13690F1F0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FE35-47E8-4C05-A351-A584060A1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71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AC8CF-928B-91BD-536A-6F87B708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E6C3F-0D52-82A9-73D2-4E11D7A60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2AD41-87E4-6D0A-7C17-97A40606D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28B360-F672-40A0-39AE-32FDE4B0B0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7D1446-841D-CF93-6E67-36A530AA44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87A970-C27A-A544-FCD4-3023AB3FE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CE78-D6C7-4E6D-AF36-72BC5F9EF3BD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252EE5-168B-1F6A-16DF-45D3A2D0F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1190D-455B-81A3-E29B-D28117817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FE35-47E8-4C05-A351-A584060A1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67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95B51-294D-8E63-932A-2D7175544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699DF7-CF91-4AA7-FA8F-FBCB7705E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CE78-D6C7-4E6D-AF36-72BC5F9EF3BD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D2DD3B-5B6E-40B0-7375-191A61575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A83FC-782A-D0EF-53E1-541474600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FE35-47E8-4C05-A351-A584060A1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58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F4BA52-B8CF-3005-418B-249421AA5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CE78-D6C7-4E6D-AF36-72BC5F9EF3BD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63AE92-A7D6-5D00-A6C3-F84321FA3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E9587-CC09-CA85-0EDF-58E65355E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FE35-47E8-4C05-A351-A584060A1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8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81AE2-6484-CEFA-BC44-EFFF15080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C4F39-A5EB-A26B-099C-5E86E160E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EEAD-F709-1794-5838-6D2BFCA0B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E7048-ABDF-0DB7-FD07-1A8CA3E0C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CE78-D6C7-4E6D-AF36-72BC5F9EF3BD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DA5CD-A602-0A7E-365B-D362F399B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E9E9D-9F71-BB59-3CAD-3E10208EE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FE35-47E8-4C05-A351-A584060A1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86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F87E2-C2C7-139D-4760-F0D077D55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FD6FD3-2A97-061F-6024-580677C229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5CEA1-0B39-97E4-5700-30A7A39BD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F01DB-0B2A-A343-5738-C1029C2DC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DCE78-D6C7-4E6D-AF36-72BC5F9EF3BD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7F8A7-B75A-A823-2B91-7AD9215AE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DD77C6-760C-389A-4589-9DBAC1B0B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FE35-47E8-4C05-A351-A584060A1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20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FA0DBE-A6AC-6F6E-1156-9F9444C27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2BF9C-EFC4-15BA-BED7-3690E02BD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6B3AF-D9FC-12D7-F5DA-42B50613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DCE78-D6C7-4E6D-AF36-72BC5F9EF3BD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D4674-1A7B-A4CE-0D54-0D09D0F7D0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C28C8-D719-A019-2B21-912DD3EBC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7FE35-47E8-4C05-A351-A584060A1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2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gency Sign and Acknowledge a Review">
            <a:hlinkClick r:id="" action="ppaction://media"/>
            <a:extLst>
              <a:ext uri="{FF2B5EF4-FFF2-40B4-BE49-F238E27FC236}">
                <a16:creationId xmlns:a16="http://schemas.microsoft.com/office/drawing/2014/main" id="{3674A69D-4E25-0676-5374-18EE61F210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5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2025-01-24T15:31:05Z</dcterms:created>
  <dcterms:modified xsi:type="dcterms:W3CDTF">2025-01-24T15:31:59Z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2025-01-24T15:31:58Z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22023a9f-74db-4103-b86d-6e36d3d27218</vt:lpwstr>
  </property>
  <property fmtid="{D5CDD505-2E9C-101B-9397-08002B2CF9AE}" pid="8" name="MSIP_Label_ea60d57e-af5b-4752-ac57-3e4f28ca11dc_ContentBits">
    <vt:lpwstr>0</vt:lpwstr>
  </property>
</Properties>
</file>